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191E0AF-E4A6-1A16-D60A-DAA1C306B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43F065B-FA81-58A4-F323-3714BE956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EB4DC42-9137-7D5A-6ACC-54DB7F04B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762F49D-0C09-EE82-785E-1381A7BFC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3D0490E-9C57-B583-7583-CC3D656AB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1428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7CD07D2-7755-CC91-B7CA-67088B59C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54ED139-C819-F5B6-21AB-F2960E462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B2F8255-BA64-BF12-2506-1B2BEFB01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9F3A809-3F9C-3883-847E-90ACE99B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669B714-E98C-E3D7-48C4-43E949C6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6491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AAD6DC8-85EB-BB19-7E41-8730CC5E2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82C2120-99E9-D53C-7215-BE3B1BF85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C6CD0A1-05E0-2640-B5CB-E29DE6376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842BA0A-FA2D-F14D-B158-2FF413E34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715D6F1-4D04-CF7C-E12F-FC1041997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4479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303383-5CC1-1BC1-45A0-720D29EAF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46738C0-4A87-6A03-93C3-C6D67EA17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E2925DD-705B-810A-F7D8-45347B2A1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73012D7-8BDE-75DE-FC87-5835E5C5E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7AB75DD2-9226-49B1-D539-903DE23B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2FE3FBF-AF50-BC83-B688-7B5D7F62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2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06A6F5-AC26-59D3-5A7F-4C8AEB00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E4005F3-85ED-71DE-84EF-3FE6E7A43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94AAADB-9D2F-13E1-2C04-7B2E02543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D8352F8-60BA-94CB-8B93-88C266653B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2EDAEF2B-4970-3813-77A4-8C60EC6F0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01254B9-4840-1E79-37CB-0871FA50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D47DF08D-BAE5-2331-52FA-2DA6A26A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19096BF6-2EC8-05FC-3DFB-F9A94EC92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1355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C5D924-FCC7-6405-65CA-D3FAC8E7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6A40640F-4536-8D05-E04C-3F6B2822B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267B5D4C-B422-EC21-FE2A-41D74949A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4E9ED323-95C8-B72E-5A19-6B43059D7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987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07A9B27-75AD-96DE-4EB5-493FC6FC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66ADE388-2707-03AA-9BA6-B1F79EF6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9935CCD-12A2-24B0-9862-56C30E31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7548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5AE9BEB-9459-2705-0375-EFA59E9A6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77D88BA-BF52-F25D-DEFB-76D21D337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8E83C42-E1B8-7DAE-6138-E18DD3FA1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50A293DF-1937-BAF2-902C-A85BD455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73E6F6C-64AB-33D2-198C-61EAC572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13824EC-C6C7-D9EE-2656-62E30FBD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5529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CF26471-F501-7898-855A-0D548B5D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846CAD23-1EA1-5EAB-EC3B-33413DCDEE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772AB0D-7DA6-2E31-FDBE-92A36B559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AFCBB52-C253-A16F-F381-41AA679F2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18508BB-4882-0895-B6BC-A67AF2DE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7352370A-DEE4-79C0-0DDD-C0553DB9D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45455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54CC613-DFDE-8708-1359-33F28A6B0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F5D987CB-4B2D-2BE0-12D9-E63E3AD0F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9367C59-1F56-4036-7186-77060DD81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B91DD8D-F1A9-029A-7152-F1BB0341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DC76684-1344-782E-4A3A-5FA3A51E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7598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7119BF8A-ED6B-141D-A536-83B9FC06B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192B8CE-6A4B-AACD-CC94-C5D464121E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438EB78-EDFA-7F63-B6F5-E42E49B2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A9A2B8A-F5F1-7230-1778-6E5C10CA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6120DE3-64C2-3821-3BBA-1EE2AC946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24617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BAB6899A-6FF9-F462-2266-2DE5347B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09E47EB-9C4A-21CA-89E3-EA89ED1CC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3939440-A916-FA9A-D730-0671C565D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B5B1F-5A45-4F6D-93DF-31B66BF7B6D8}" type="datetimeFigureOut">
              <a:rPr lang="es-PE" smtClean="0"/>
              <a:t>8/02/2023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EE40158-3370-95C7-37E7-9F0EF5D91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6C18F26-57CC-6AAC-DA7F-1EA7052CB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B88F-5887-4926-AC0F-E71680E552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2677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rú - Wikipedia, la enciclopedia libre">
            <a:extLst>
              <a:ext uri="{FF2B5EF4-FFF2-40B4-BE49-F238E27FC236}">
                <a16:creationId xmlns="" xmlns:a16="http://schemas.microsoft.com/office/drawing/2014/main" id="{669A2DF4-9834-74BD-234C-3433C2EC8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196" y="114195"/>
            <a:ext cx="520713" cy="346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 descr="Pantalla de computadora con imágen de hombre&#10;&#10;Descripción generada automáticamente">
            <a:extLst>
              <a:ext uri="{FF2B5EF4-FFF2-40B4-BE49-F238E27FC236}">
                <a16:creationId xmlns="" xmlns:a16="http://schemas.microsoft.com/office/drawing/2014/main" id="{BD9502A8-F468-08A4-0246-CE3D9544D4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"/>
          <a:stretch/>
        </p:blipFill>
        <p:spPr>
          <a:xfrm>
            <a:off x="5174902" y="217387"/>
            <a:ext cx="6662057" cy="355987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D713470-51FD-5532-0D0B-D6F325EB7B8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4195"/>
            <a:ext cx="1647825" cy="15049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2E42E7C7-7BEE-799E-F2DE-03F9A94EF522}"/>
              </a:ext>
            </a:extLst>
          </p:cNvPr>
          <p:cNvSpPr txBox="1"/>
          <p:nvPr/>
        </p:nvSpPr>
        <p:spPr>
          <a:xfrm>
            <a:off x="474463" y="1745940"/>
            <a:ext cx="44815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 pasado viernes 03 de febrero, con motivo de un nuevo aniversario de Santa Claudina </a:t>
            </a:r>
            <a:r>
              <a:rPr lang="es-P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Thévenet</a:t>
            </a:r>
            <a:r>
              <a:rPr lang="es-PE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, la Asociación Familia Jesús María (PERU) nos reunimos en una videollamada para compartir la vida y carisma de Claudina.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864C32D3-A652-59D6-CAA4-D2F59C297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65925">
            <a:off x="86157" y="4077570"/>
            <a:ext cx="3327503" cy="1857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61EF0EF9-0A76-BAD6-79DD-C4B0BB6C95A6}"/>
              </a:ext>
            </a:extLst>
          </p:cNvPr>
          <p:cNvSpPr txBox="1"/>
          <p:nvPr/>
        </p:nvSpPr>
        <p:spPr>
          <a:xfrm>
            <a:off x="3202074" y="3604485"/>
            <a:ext cx="57878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E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PE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En esta reunión, la Hna. Michelle </a:t>
            </a:r>
            <a:r>
              <a:rPr lang="es-P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Pelletiere</a:t>
            </a:r>
            <a:r>
              <a:rPr lang="es-PE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RJM dirigió una charla muy amena con la participación de representantes de las familias de San Miguel, Pamplona y Arequipa, quienes nos comprometimos a seguir creciendo y compartiendo nuestro carisma y experiencias, fortaleciendo nuestros lazos de hermandad y espiritualidad.</a:t>
            </a:r>
          </a:p>
          <a:p>
            <a:pPr algn="r"/>
            <a:r>
              <a:rPr lang="es-PE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Julio Manrique</a:t>
            </a:r>
          </a:p>
          <a:p>
            <a:pPr algn="r"/>
            <a:r>
              <a:rPr lang="es-PE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AFJM Arequipa - Perú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3D9F507-4A88-E2FF-F1BF-DC4D3816B4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61777">
            <a:off x="8907068" y="4088645"/>
            <a:ext cx="3012752" cy="1693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97810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98</Words>
  <Application>Microsoft Office PowerPoint</Application>
  <PresentationFormat>Panorámica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Nestor Manrique Vera</dc:creator>
  <cp:lastModifiedBy>German Estiven Londoño Barrientos</cp:lastModifiedBy>
  <cp:revision>3</cp:revision>
  <dcterms:created xsi:type="dcterms:W3CDTF">2023-02-07T15:10:57Z</dcterms:created>
  <dcterms:modified xsi:type="dcterms:W3CDTF">2023-02-08T22:44:58Z</dcterms:modified>
</cp:coreProperties>
</file>